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33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02D85C-F3D4-4F30-95E3-87FEC5E07DBF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C99C55D-67E5-4828-B536-0320C9B3690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465500"/>
          </a:xfrm>
        </p:spPr>
        <p:txBody>
          <a:bodyPr/>
          <a:lstStyle/>
          <a:p>
            <a:r>
              <a:rPr lang="en-US" dirty="0" err="1" smtClean="0"/>
              <a:t>DddDddddddd</a:t>
            </a:r>
            <a:endParaRPr lang="en-US" dirty="0" smtClean="0"/>
          </a:p>
          <a:p>
            <a:endParaRPr lang="en-US" dirty="0" smtClean="0"/>
          </a:p>
          <a:p>
            <a:r>
              <a:rPr lang="ru-RU" sz="3600" dirty="0" smtClean="0">
                <a:solidFill>
                  <a:srgbClr val="92D050"/>
                </a:solidFill>
                <a:latin typeface="Monotype Corsiva" pitchFamily="66" charset="0"/>
              </a:rPr>
              <a:t>ВОЛШЕБНАЯ ДВЕРЬ В МИР ЧУДЕС</a:t>
            </a:r>
          </a:p>
          <a:p>
            <a:r>
              <a:rPr lang="ru-RU" sz="1500" spc="0" dirty="0" smtClean="0">
                <a:solidFill>
                  <a:srgbClr val="92D050"/>
                </a:solidFill>
                <a:latin typeface="Monotype Corsiva" pitchFamily="66" charset="0"/>
              </a:rPr>
              <a:t>Презентацию подготовила: </a:t>
            </a:r>
            <a:r>
              <a:rPr lang="ru-RU" sz="1500" spc="0" dirty="0" smtClean="0">
                <a:solidFill>
                  <a:srgbClr val="92D050"/>
                </a:solidFill>
                <a:latin typeface="Monotype Corsiva" pitchFamily="66" charset="0"/>
              </a:rPr>
              <a:t>психолог </a:t>
            </a:r>
            <a:r>
              <a:rPr lang="ru-RU" sz="1500" spc="0" dirty="0" smtClean="0">
                <a:solidFill>
                  <a:srgbClr val="92D050"/>
                </a:solidFill>
                <a:latin typeface="Monotype Corsiva" pitchFamily="66" charset="0"/>
              </a:rPr>
              <a:t> </a:t>
            </a:r>
            <a:r>
              <a:rPr lang="ru-RU" sz="1500" spc="0" dirty="0" smtClean="0">
                <a:solidFill>
                  <a:srgbClr val="92D050"/>
                </a:solidFill>
                <a:latin typeface="Monotype Corsiva" pitchFamily="66" charset="0"/>
              </a:rPr>
              <a:t>высшей квалификационной категории МБДОУ «Детский сад комбинированного вида №32» г. Сергиев Посад </a:t>
            </a:r>
          </a:p>
          <a:p>
            <a:r>
              <a:rPr lang="ru-RU" sz="1500" spc="0" dirty="0" err="1" smtClean="0">
                <a:solidFill>
                  <a:srgbClr val="92D050"/>
                </a:solidFill>
                <a:latin typeface="Monotype Corsiva" pitchFamily="66" charset="0"/>
              </a:rPr>
              <a:t>Корнелюк</a:t>
            </a:r>
            <a:r>
              <a:rPr lang="ru-RU" sz="1500" spc="0" dirty="0" smtClean="0">
                <a:solidFill>
                  <a:srgbClr val="92D050"/>
                </a:solidFill>
                <a:latin typeface="Monotype Corsiva" pitchFamily="66" charset="0"/>
              </a:rPr>
              <a:t> Лариса Валерьевна</a:t>
            </a:r>
          </a:p>
          <a:p>
            <a:endParaRPr lang="ru-RU" sz="1400" dirty="0">
              <a:solidFill>
                <a:srgbClr val="92D050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ариса\Desktop\97573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268760"/>
            <a:ext cx="6025852" cy="3012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995936" y="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Trebuchet MS" pitchFamily="34" charset="0"/>
              </a:rPr>
              <a:t>Премия Губернатора Московской области </a:t>
            </a:r>
            <a:br>
              <a:rPr lang="ru-RU" sz="14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Trebuchet MS" pitchFamily="34" charset="0"/>
              </a:rPr>
            </a:br>
            <a:r>
              <a:rPr lang="ru-RU" sz="14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Trebuchet MS" pitchFamily="34" charset="0"/>
              </a:rPr>
              <a:t>«НАШЕ ПОДМОСКОВЬЕ»</a:t>
            </a:r>
            <a:br>
              <a:rPr lang="ru-RU" sz="14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Trebuchet MS" pitchFamily="34" charset="0"/>
              </a:rPr>
            </a:br>
            <a:r>
              <a:rPr lang="ru-RU" sz="14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Trebuchet MS" pitchFamily="34" charset="0"/>
              </a:rPr>
              <a:t>2019</a:t>
            </a:r>
          </a:p>
          <a:p>
            <a:pPr algn="ctr"/>
            <a:r>
              <a:rPr lang="ru-RU" sz="48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Monotype Corsiva" pitchFamily="66" charset="0"/>
              </a:rPr>
              <a:t>ПРОЕКТ</a:t>
            </a:r>
            <a:r>
              <a:rPr lang="ru-RU" sz="48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92D050"/>
                </a:solidFill>
                <a:latin typeface="Monotype Corsiva" pitchFamily="66" charset="0"/>
              </a:rPr>
              <a:t> </a:t>
            </a:r>
            <a:endParaRPr lang="ru-RU" sz="4800" dirty="0">
              <a:solidFill>
                <a:srgbClr val="92D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6" name="Рисунок 5" descr="C:\Users\Лариса\Desktop\НАШЕ ПОДМОСКОВЬЕ 2019\QJ2A57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9373" y="1265529"/>
            <a:ext cx="3314835" cy="468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2564904"/>
            <a:ext cx="7859216" cy="3531096"/>
          </a:xfrm>
        </p:spPr>
        <p:txBody>
          <a:bodyPr>
            <a:normAutofit/>
          </a:bodyPr>
          <a:lstStyle/>
          <a:p>
            <a:r>
              <a:rPr lang="ru-RU" b="1" dirty="0" smtClean="0"/>
              <a:t>Цель проекта</a:t>
            </a:r>
            <a:r>
              <a:rPr lang="ru-RU" dirty="0" smtClean="0"/>
              <a:t>: </a:t>
            </a:r>
          </a:p>
          <a:p>
            <a:r>
              <a:rPr lang="ru-RU" dirty="0" smtClean="0"/>
              <a:t>Вовлекая ребенка с ОВЗ в сложный мир человеческих взаимоотношений, дать возможность познать себя и стремиться к общению с другими людьми. Пополнить знания о творчестве А. </a:t>
            </a:r>
            <a:r>
              <a:rPr lang="ru-RU" dirty="0" err="1" smtClean="0"/>
              <a:t>Роу</a:t>
            </a:r>
            <a:r>
              <a:rPr lang="ru-RU" dirty="0" smtClean="0"/>
              <a:t>, посредством фильмов-сказок.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3688" y="152400"/>
            <a:ext cx="6923112" cy="23404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Премия Губернатора Московской </a:t>
            </a:r>
            <a:r>
              <a:rPr lang="ru-RU" sz="2000" b="1" dirty="0" smtClean="0"/>
              <a:t>области«НАШЕ ПОДМОСКОВЬЕ</a:t>
            </a:r>
            <a:r>
              <a:rPr lang="ru-RU" sz="2000" b="1" dirty="0" smtClean="0"/>
              <a:t>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2019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Проекты в </a:t>
            </a:r>
            <a:r>
              <a:rPr lang="ru-RU" sz="2000" b="1" dirty="0" smtClean="0"/>
              <a:t>сфере  </a:t>
            </a:r>
            <a:r>
              <a:rPr lang="ru-RU" sz="2000" b="1" dirty="0" smtClean="0"/>
              <a:t>образования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Проект «</a:t>
            </a:r>
            <a:r>
              <a:rPr lang="ru-RU" sz="2000" b="1" i="1" dirty="0" smtClean="0"/>
              <a:t>СКАЗКИ РОУ – ВОЛШЕБНАЯ  </a:t>
            </a:r>
            <a:r>
              <a:rPr lang="ru-RU" sz="2000" b="1" i="1" dirty="0" smtClean="0"/>
              <a:t>ДВЕРЬ</a:t>
            </a:r>
            <a:r>
              <a:rPr lang="ru-RU" sz="2000" dirty="0" smtClean="0"/>
              <a:t>---</a:t>
            </a:r>
            <a:r>
              <a:rPr lang="ru-RU" sz="2000" b="1" i="1" dirty="0" smtClean="0"/>
              <a:t>В </a:t>
            </a:r>
            <a:r>
              <a:rPr lang="ru-RU" sz="2000" b="1" i="1" dirty="0" smtClean="0"/>
              <a:t>МИР ЧУДЕС</a:t>
            </a:r>
            <a:r>
              <a:rPr lang="ru-RU" sz="2000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71600" y="1124744"/>
            <a:ext cx="7715200" cy="4971256"/>
          </a:xfrm>
        </p:spPr>
        <p:txBody>
          <a:bodyPr>
            <a:normAutofit/>
          </a:bodyPr>
          <a:lstStyle/>
          <a:p>
            <a:r>
              <a:rPr lang="ru-RU" b="1" dirty="0" smtClean="0"/>
              <a:t>Срок реализации: 6 месяцев</a:t>
            </a:r>
            <a:endParaRPr lang="ru-RU" dirty="0" smtClean="0"/>
          </a:p>
          <a:p>
            <a:r>
              <a:rPr lang="ru-RU" b="1" dirty="0" smtClean="0"/>
              <a:t>Результативность.</a:t>
            </a:r>
            <a:endParaRPr lang="ru-RU" dirty="0" smtClean="0"/>
          </a:p>
          <a:p>
            <a:r>
              <a:rPr lang="ru-RU" dirty="0" smtClean="0"/>
              <a:t>- оптимизировалось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 детей;</a:t>
            </a:r>
          </a:p>
          <a:p>
            <a:r>
              <a:rPr lang="ru-RU" dirty="0" smtClean="0"/>
              <a:t>- повысилась педагогическая компетентность в вопросах воспитания ребенка с ограниченными возможностями здоровья;</a:t>
            </a:r>
          </a:p>
          <a:p>
            <a:r>
              <a:rPr lang="ru-RU" dirty="0" smtClean="0"/>
              <a:t>- установились и получили развитие отношения партнерства и сотрудничества «родитель-ребенок».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«</a:t>
            </a:r>
            <a:r>
              <a:rPr lang="ru-RU" sz="2800" dirty="0" smtClean="0"/>
              <a:t>В мире сказок, чудес и волшебства»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" name="Содержимое 6" descr="C:\Users\Лариса\Desktop\НАШЕ ПОДМОСКОВЬЕ 2019\QJ2A570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3312367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C:\Users\Лариса\Desktop\НАШЕ ПОДМОСКОВЬЕ 2019\WP_20160208_10_49_51_Pro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412776"/>
            <a:ext cx="295232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C:\Users\Лариса\Desktop\НАШЕ ПОДМОСКОВЬЕ 2019\IMG_3775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3312367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Лариса\Desktop\НАШЕ ПОДМОСКОВЬЕ 2019\DSC_3197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410445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Инсценировки, игры</a:t>
            </a:r>
            <a:endParaRPr lang="ru-RU" dirty="0"/>
          </a:p>
        </p:txBody>
      </p:sp>
      <p:pic>
        <p:nvPicPr>
          <p:cNvPr id="5" name="Содержимое 4" descr="C:\Users\Лариса\Desktop\НАШЕ ПОДМОСКОВЬЕ 2019\WP_20170126_10_48_27_Pro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342288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Лариса\AppData\Local\Microsoft\Windows\INetCache\Content.Word\IMG_20190305_101544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628800"/>
            <a:ext cx="324036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Совместные просмотры сказок</a:t>
            </a:r>
            <a:endParaRPr lang="ru-RU" dirty="0"/>
          </a:p>
        </p:txBody>
      </p:sp>
      <p:pic>
        <p:nvPicPr>
          <p:cNvPr id="5" name="Содержимое 4" descr="F:\ФОТО РАБОТА ПСИХОЛОГА\Хорошо рядом с мамой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3593294" cy="37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Лариса\Desktop\НАШЕ ПОДМОСКОВЬЕ 2019\с родителями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16832"/>
            <a:ext cx="388843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Квесты</a:t>
            </a:r>
            <a:endParaRPr lang="ru-RU" dirty="0"/>
          </a:p>
        </p:txBody>
      </p:sp>
      <p:pic>
        <p:nvPicPr>
          <p:cNvPr id="5" name="Содержимое 4" descr="F:\КВЕСТ 7 ГРУППА\У Кощея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06598" y="2040613"/>
            <a:ext cx="3960441" cy="342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F:\КВЕСТ 7 ГРУППА\Детей встречает Царь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28800"/>
            <a:ext cx="280831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C:\Users\Лариса\Desktop\НАШЕ ПОДМОСКОВЬЕ 2019\IMG-20190516-WA000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158" y="1524000"/>
            <a:ext cx="257532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Лариса\Desktop\НАШЕ ПОДМОСКОВЬЕ 2019\WP_20150515_16_24_15_Pro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060848"/>
            <a:ext cx="338437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38</TotalTime>
  <Words>98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Слайд 1</vt:lpstr>
      <vt:lpstr>Премия Губернатора Московской области«НАШЕ ПОДМОСКОВЬЕ» 2019 Проекты в сфере  образования Проект «СКАЗКИ РОУ – ВОЛШЕБНАЯ  ДВЕРЬ---В МИР ЧУДЕС» </vt:lpstr>
      <vt:lpstr>Слайд 3</vt:lpstr>
      <vt:lpstr> «В мире сказок, чудес и волшебства»  </vt:lpstr>
      <vt:lpstr>Слайд 5</vt:lpstr>
      <vt:lpstr>Инсценировки, игры</vt:lpstr>
      <vt:lpstr>Совместные просмотры сказок</vt:lpstr>
      <vt:lpstr>Квесты</vt:lpstr>
      <vt:lpstr>Слайд 9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</dc:creator>
  <cp:lastModifiedBy>Лариса</cp:lastModifiedBy>
  <cp:revision>4</cp:revision>
  <dcterms:created xsi:type="dcterms:W3CDTF">2019-09-03T17:35:23Z</dcterms:created>
  <dcterms:modified xsi:type="dcterms:W3CDTF">2019-09-03T18:14:01Z</dcterms:modified>
</cp:coreProperties>
</file>