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10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17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5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81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96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3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63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92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87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57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482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D568C-FC40-4D73-9AF3-5788712D6288}" type="datetimeFigureOut">
              <a:rPr lang="ru-RU" smtClean="0"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1001C-A897-4760-9821-65C5CA892B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6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Библиотека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елена\Desktop\чуковский\WP_20170321_12_25_14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3033342" cy="5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лена\Desktop\чуковский\чуковский фотки\WP_20170316_10_48_42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69" y="1217534"/>
            <a:ext cx="3033342" cy="5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30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esktop\чуковский\WP_20170321_12_24_51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76000" cy="4874045"/>
          </a:xfrm>
          <a:prstGeom prst="rect">
            <a:avLst/>
          </a:prstGeom>
          <a:ln w="2286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76672"/>
            <a:ext cx="7356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Выставка рисунков в технике пластилинография 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2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«Муха – цокотуха»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елена\Desktop\чуковский\чуковский фотки\WP_20170316_11_23_01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40" y="1447056"/>
            <a:ext cx="8748000" cy="4914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19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«Из какой сказки предмет?»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елена\Desktop\чуковский\чуковский фотки\WP_20170316_11_27_35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3033342" cy="5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елена\Desktop\чуковский\чуковский фотки\WP_20170316_11_28_50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24744"/>
            <a:ext cx="3032298" cy="54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17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Библиотека </vt:lpstr>
      <vt:lpstr>Презентация PowerPoint</vt:lpstr>
      <vt:lpstr>«Муха – цокотуха»</vt:lpstr>
      <vt:lpstr>«Из какой сказки предмет?»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</cp:revision>
  <dcterms:created xsi:type="dcterms:W3CDTF">2017-04-22T09:25:29Z</dcterms:created>
  <dcterms:modified xsi:type="dcterms:W3CDTF">2017-04-22T13:08:05Z</dcterms:modified>
</cp:coreProperties>
</file>